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7" r:id="rId48"/>
    <p:sldId id="302" r:id="rId49"/>
    <p:sldId id="303" r:id="rId50"/>
    <p:sldId id="304" r:id="rId51"/>
    <p:sldId id="305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48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1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QueryKeyProjection3Dto2D (1)">
            <a:hlinkClick r:id="" action="ppaction://media"/>
            <a:extLst>
              <a:ext uri="{FF2B5EF4-FFF2-40B4-BE49-F238E27FC236}">
                <a16:creationId xmlns:a16="http://schemas.microsoft.com/office/drawing/2014/main" id="{F22979DC-D208-4D05-A3B2-838C8D61B8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37882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AttentionSoftmax">
            <a:hlinkClick r:id="" action="ppaction://media"/>
            <a:extLst>
              <a:ext uri="{FF2B5EF4-FFF2-40B4-BE49-F238E27FC236}">
                <a16:creationId xmlns:a16="http://schemas.microsoft.com/office/drawing/2014/main" id="{E73C7C5B-B26A-4939-9611-CF7E9888BE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4549" y="3581400"/>
            <a:ext cx="3837734" cy="285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ValueAttentionParallelogramScaled">
            <a:hlinkClick r:id="" action="ppaction://media"/>
            <a:extLst>
              <a:ext uri="{FF2B5EF4-FFF2-40B4-BE49-F238E27FC236}">
                <a16:creationId xmlns:a16="http://schemas.microsoft.com/office/drawing/2014/main" id="{18ED5741-DA30-40DD-AF13-B7BA0F1696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00163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EWavesClean">
            <a:hlinkClick r:id="" action="ppaction://media"/>
            <a:extLst>
              <a:ext uri="{FF2B5EF4-FFF2-40B4-BE49-F238E27FC236}">
                <a16:creationId xmlns:a16="http://schemas.microsoft.com/office/drawing/2014/main" id="{22E57C5F-1DFF-4970-A7D7-A19A1758F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26141"/>
            <a:ext cx="9144000" cy="5376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3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BinaryPEWaves">
            <a:hlinkClick r:id="" action="ppaction://media"/>
            <a:extLst>
              <a:ext uri="{FF2B5EF4-FFF2-40B4-BE49-F238E27FC236}">
                <a16:creationId xmlns:a16="http://schemas.microsoft.com/office/drawing/2014/main" id="{74FEA9E2-C9B1-4CEF-AF93-6C937704D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ntroEmbedding">
            <a:hlinkClick r:id="" action="ppaction://media"/>
            <a:extLst>
              <a:ext uri="{FF2B5EF4-FFF2-40B4-BE49-F238E27FC236}">
                <a16:creationId xmlns:a16="http://schemas.microsoft.com/office/drawing/2014/main" id="{71E9ABA9-3EAC-4707-B65F-A54E2B45A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16715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4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TransformerEncoderConsistentNotation">
            <a:hlinkClick r:id="" action="ppaction://media"/>
            <a:extLst>
              <a:ext uri="{FF2B5EF4-FFF2-40B4-BE49-F238E27FC236}">
                <a16:creationId xmlns:a16="http://schemas.microsoft.com/office/drawing/2014/main" id="{F96DBCDD-628A-4AFA-B16F-956F9402B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40279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5BB6CF-2EEB-4A58-9016-87FE1C4F2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975" y="7373"/>
            <a:ext cx="9180975" cy="688573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_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On-screen Show (4:3)</PresentationFormat>
  <Paragraphs>0</Paragraphs>
  <Slides>51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Hp Pro</dc:creator>
  <cp:keywords/>
  <dc:description>generated using python-pptx</dc:description>
  <cp:lastModifiedBy>Mai Quốc Anh</cp:lastModifiedBy>
  <cp:revision>8</cp:revision>
  <dcterms:created xsi:type="dcterms:W3CDTF">2013-01-27T09:14:16Z</dcterms:created>
  <dcterms:modified xsi:type="dcterms:W3CDTF">2026-01-03T08:20:34Z</dcterms:modified>
  <cp:category/>
</cp:coreProperties>
</file>